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3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12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9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36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2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4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4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8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5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1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4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3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1612-C60D-4257-A5D4-7A4F890D53B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550573-F7E3-461A-8090-45EAFE1EC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9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microsoft.com/office/2007/relationships/hdphoto" Target="../media/hdphoto15.wdp"/><Relationship Id="rId3" Type="http://schemas.openxmlformats.org/officeDocument/2006/relationships/image" Target="../media/image57.png"/><Relationship Id="rId7" Type="http://schemas.microsoft.com/office/2007/relationships/hdphoto" Target="../media/hdphoto14.wdp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9.jpeg"/><Relationship Id="rId5" Type="http://schemas.microsoft.com/office/2007/relationships/hdphoto" Target="../media/hdphoto9.wdp"/><Relationship Id="rId10" Type="http://schemas.openxmlformats.org/officeDocument/2006/relationships/image" Target="../media/image68.jpeg"/><Relationship Id="rId4" Type="http://schemas.openxmlformats.org/officeDocument/2006/relationships/image" Target="../media/image43.pn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microsoft.com/office/2007/relationships/hdphoto" Target="../media/hdphoto1.wdp"/><Relationship Id="rId4" Type="http://schemas.openxmlformats.org/officeDocument/2006/relationships/image" Target="../media/image7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0.pn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microsoft.com/office/2007/relationships/hdphoto" Target="../media/hdphoto6.wdp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microsoft.com/office/2007/relationships/hdphoto" Target="../media/hdphoto9.wdp"/><Relationship Id="rId5" Type="http://schemas.openxmlformats.org/officeDocument/2006/relationships/image" Target="../media/image39.jpe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microsoft.com/office/2007/relationships/hdphoto" Target="../media/hdphoto1.wdp"/><Relationship Id="rId5" Type="http://schemas.openxmlformats.org/officeDocument/2006/relationships/image" Target="../media/image46.jpeg"/><Relationship Id="rId10" Type="http://schemas.openxmlformats.org/officeDocument/2006/relationships/image" Target="../media/image4.png"/><Relationship Id="rId4" Type="http://schemas.openxmlformats.org/officeDocument/2006/relationships/image" Target="../media/image45.jpe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4.png"/><Relationship Id="rId5" Type="http://schemas.openxmlformats.org/officeDocument/2006/relationships/image" Target="../media/image52.jpeg"/><Relationship Id="rId10" Type="http://schemas.microsoft.com/office/2007/relationships/hdphoto" Target="../media/hdphoto11.wdp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4.pn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12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microsoft.com/office/2007/relationships/hdphoto" Target="../media/hdphoto13.wdp"/><Relationship Id="rId5" Type="http://schemas.microsoft.com/office/2007/relationships/hdphoto" Target="../media/hdphoto12.wdp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81C4DC-2838-4CC1-8EA2-741110874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A5577D-31E8-478F-A947-320ADFB8D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898" y="1584825"/>
            <a:ext cx="5279636" cy="3430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9DB876-C609-47AA-A7F7-39B14CD73E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03" y="846161"/>
            <a:ext cx="944894" cy="1069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0AE9C-2E45-4C28-83A7-DA5B1DE98CA7}"/>
              </a:ext>
            </a:extLst>
          </p:cNvPr>
          <p:cNvSpPr txBox="1"/>
          <p:nvPr/>
        </p:nvSpPr>
        <p:spPr>
          <a:xfrm>
            <a:off x="860159" y="107497"/>
            <a:ext cx="81957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первичной профсоюзной организации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бюджетного дошкольного образовательного учреждения «Центр развития ребенка – детский сад №50 «Светофорик»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 Ставропольского края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укреплению здоровья сотрудников «Ориентир – здоровье!»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97390-15BF-4337-986F-D356DD07034D}"/>
              </a:ext>
            </a:extLst>
          </p:cNvPr>
          <p:cNvSpPr txBox="1"/>
          <p:nvPr/>
        </p:nvSpPr>
        <p:spPr>
          <a:xfrm>
            <a:off x="299603" y="4928471"/>
            <a:ext cx="8407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МБДОУ №50 г. Невинномысска 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Алексеенко Ирина Николаевна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коллектив педагогов: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Гребеник Зоряна Михайловна,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Короткая Анна Викторовна,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Манагарова Марина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20622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CA9281-E4CA-4682-8910-F67F713C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5" y="185941"/>
            <a:ext cx="1016413" cy="1150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64201A-F864-4160-89AA-181F1A31EC5F}"/>
              </a:ext>
            </a:extLst>
          </p:cNvPr>
          <p:cNvSpPr txBox="1"/>
          <p:nvPr/>
        </p:nvSpPr>
        <p:spPr>
          <a:xfrm>
            <a:off x="3738298" y="185941"/>
            <a:ext cx="562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волейбольной лиге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образовательных организаций города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EC54AC-5839-49F8-8FE1-BBA92C71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603" y="163101"/>
            <a:ext cx="2716330" cy="8073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73C24-D146-4669-A789-81990EB638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74" y="1744759"/>
            <a:ext cx="2964391" cy="19865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2C6353-C82B-4668-86D6-18442A9E4D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7" y="4238812"/>
            <a:ext cx="2965780" cy="22243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D0C2B4-976B-4CE9-8508-5A5B5BE1EE7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644" y="1670590"/>
            <a:ext cx="2790031" cy="20925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9FDE3E-0E59-4974-93C3-155CB7B624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645" y="4370624"/>
            <a:ext cx="2790031" cy="20925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C5D565-FC4E-4D51-974B-10BE8CCF6BE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613" y="1119251"/>
            <a:ext cx="2790031" cy="20938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Image 21 of 29">
            <a:extLst>
              <a:ext uri="{FF2B5EF4-FFF2-40B4-BE49-F238E27FC236}">
                <a16:creationId xmlns:a16="http://schemas.microsoft.com/office/drawing/2014/main" id="{C7C91AEB-F0A1-4D12-99F8-4888DC314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629" b="98176" l="0" r="100000">
                        <a14:foregroundMark x1="36874" y1="73632" x2="36874" y2="73632"/>
                        <a14:foregroundMark x1="38088" y1="96849" x2="38088" y2="96849"/>
                        <a14:foregroundMark x1="48407" y1="73632" x2="48407" y2="73632"/>
                        <a14:foregroundMark x1="49469" y1="77280" x2="49469" y2="77280"/>
                        <a14:foregroundMark x1="48103" y1="81758" x2="48103" y2="81758"/>
                        <a14:foregroundMark x1="22155" y1="15755" x2="22155" y2="15755"/>
                        <a14:foregroundMark x1="25341" y1="19900" x2="25341" y2="19900"/>
                        <a14:foregroundMark x1="24886" y1="18574" x2="27466" y2="18408"/>
                        <a14:foregroundMark x1="25038" y1="7960" x2="27314" y2="7794"/>
                        <a14:foregroundMark x1="21244" y1="19900" x2="25341" y2="20066"/>
                        <a14:foregroundMark x1="25493" y1="7629" x2="25038" y2="7629"/>
                        <a14:foregroundMark x1="21396" y1="19900" x2="23065" y2="20730"/>
                        <a14:foregroundMark x1="41730" y1="64677" x2="42337" y2="75124"/>
                        <a14:foregroundMark x1="42337" y1="75124" x2="39757" y2="79270"/>
                        <a14:foregroundMark x1="62367" y1="29685" x2="63126" y2="30680"/>
                        <a14:foregroundMark x1="61305" y1="28027" x2="62367" y2="29685"/>
                        <a14:foregroundMark x1="52352" y1="15920" x2="55690" y2="20398"/>
                        <a14:foregroundMark x1="63126" y1="30680" x2="63126" y2="30846"/>
                        <a14:foregroundMark x1="67375" y1="26202" x2="68741" y2="31177"/>
                        <a14:foregroundMark x1="62671" y1="9784" x2="67223" y2="25871"/>
                        <a14:foregroundMark x1="85584" y1="98176" x2="85584" y2="98176"/>
                        <a14:foregroundMark x1="68741" y1="27363" x2="70865" y2="31509"/>
                        <a14:foregroundMark x1="3490" y1="50415" x2="2580" y2="74959"/>
                        <a14:foregroundMark x1="2580" y1="74959" x2="3338" y2="78441"/>
                        <a14:foregroundMark x1="2883" y1="48922" x2="2731" y2="56053"/>
                        <a14:backgroundMark x1="57815" y1="17910" x2="61457" y2="21725"/>
                        <a14:backgroundMark x1="58422" y1="22720" x2="65706" y2="28027"/>
                        <a14:backgroundMark x1="63278" y1="29685" x2="63278" y2="29685"/>
                        <a14:backgroundMark x1="55994" y1="20730" x2="55994" y2="20730"/>
                        <a14:backgroundMark x1="55387" y1="20730" x2="59332" y2="24710"/>
                        <a14:backgroundMark x1="62671" y1="27695" x2="62671" y2="2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5549" y="2677901"/>
            <a:ext cx="3349817" cy="3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9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0D5BF-8CF7-46CA-B8C6-9BF29F7A5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2" y="119689"/>
            <a:ext cx="981605" cy="11109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8C35B8-1D36-4E97-9DA0-E3916DBB8D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8" y="1198481"/>
            <a:ext cx="3124200" cy="459253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F2B97-EEC3-493E-9159-A7787C8C56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467" y="3510776"/>
            <a:ext cx="3483110" cy="22643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CBFA1-F137-40E3-9A73-3BAE83BD9A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467" y="1198481"/>
            <a:ext cx="3483110" cy="22091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0D96A0-FDBA-44D5-B9AE-F135EA89EDA1}"/>
              </a:ext>
            </a:extLst>
          </p:cNvPr>
          <p:cNvSpPr txBox="1"/>
          <p:nvPr/>
        </p:nvSpPr>
        <p:spPr>
          <a:xfrm>
            <a:off x="3403600" y="131265"/>
            <a:ext cx="5621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конкурсе «Здоровые решения» в 2023 году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«Производственная гимнастика»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B792BF-A99D-43C5-BAB8-E0C52011EE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9" b="93750" l="4054" r="96622">
                        <a14:foregroundMark x1="11486" y1="26389" x2="24324" y2="40278"/>
                        <a14:foregroundMark x1="6081" y1="26389" x2="6081" y2="26389"/>
                        <a14:foregroundMark x1="9459" y1="92361" x2="14865" y2="89583"/>
                        <a14:foregroundMark x1="47297" y1="93056" x2="47297" y2="93056"/>
                        <a14:foregroundMark x1="58108" y1="92361" x2="58108" y2="92361"/>
                        <a14:foregroundMark x1="51351" y1="91667" x2="83108" y2="91667"/>
                        <a14:foregroundMark x1="83108" y1="91667" x2="83784" y2="90972"/>
                        <a14:foregroundMark x1="88514" y1="72917" x2="93243" y2="86806"/>
                        <a14:foregroundMark x1="96622" y1="94444" x2="91216" y2="94444"/>
                        <a14:foregroundMark x1="15541" y1="25000" x2="15541" y2="26389"/>
                        <a14:foregroundMark x1="14865" y1="21528" x2="15541" y2="25000"/>
                        <a14:foregroundMark x1="40541" y1="72917" x2="46622" y2="84722"/>
                        <a14:foregroundMark x1="28378" y1="50000" x2="36486" y2="63194"/>
                        <a14:foregroundMark x1="28378" y1="47917" x2="28378" y2="47917"/>
                        <a14:foregroundMark x1="31757" y1="32639" x2="31757" y2="32639"/>
                        <a14:foregroundMark x1="45270" y1="49306" x2="45270" y2="49306"/>
                        <a14:backgroundMark x1="18919" y1="25000" x2="18919" y2="25000"/>
                        <a14:backgroundMark x1="78378" y1="40972" x2="78378" y2="40972"/>
                        <a14:backgroundMark x1="75676" y1="36806" x2="75676" y2="36806"/>
                        <a14:backgroundMark x1="96622" y1="94444" x2="96622" y2="94444"/>
                        <a14:backgroundMark x1="94595" y1="96528" x2="94595" y2="9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766" y="5122951"/>
            <a:ext cx="2040467" cy="16849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B8D636-693E-470D-BD4D-BEE06ADD09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7" y="50085"/>
            <a:ext cx="2946400" cy="8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4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3C2E12-3645-42C5-9ECA-D57CEC77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ED18C7-A3B6-4D82-9D60-58951EFC5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264" y="39027"/>
            <a:ext cx="2946400" cy="8757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4" y="115964"/>
            <a:ext cx="803805" cy="909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CA810-3BDD-423D-8C91-E6C468AE97A2}"/>
              </a:ext>
            </a:extLst>
          </p:cNvPr>
          <p:cNvSpPr txBox="1"/>
          <p:nvPr/>
        </p:nvSpPr>
        <p:spPr>
          <a:xfrm>
            <a:off x="3175130" y="61396"/>
            <a:ext cx="657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ежегодных велопробегах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«Импульс добра», «День Химика»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A24987-1438-453A-9F5D-9765B9F7CD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62" y="1262312"/>
            <a:ext cx="3521337" cy="24242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980082-2A49-4605-8EEA-8508F9D8A5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262312"/>
            <a:ext cx="3483202" cy="24282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A024E-FEBA-4483-B68C-827F550F89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26" y="3847925"/>
            <a:ext cx="3521337" cy="24282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D58406-F99A-4C11-8617-931342A3A7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847925"/>
            <a:ext cx="3483202" cy="24282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EB3931-BC71-40AE-9BB7-289071EE3A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333" y="4574225"/>
            <a:ext cx="2780943" cy="24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D9711A-0680-467E-8329-3170F3079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69" y="82138"/>
            <a:ext cx="955730" cy="10816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B19B6-B333-4440-AE83-D7BA5F32F1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951" y="2768365"/>
            <a:ext cx="2694064" cy="1920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C34C9A-2AAF-4EE5-94AB-081273DCA8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39" y="1048363"/>
            <a:ext cx="2570983" cy="19282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439AB3-D257-4BFA-8305-E015C9829A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049" y="4802816"/>
            <a:ext cx="2502037" cy="17656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F7EFFD-DBC2-41BA-8BB1-F4A0ABCD8F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701" y="4802816"/>
            <a:ext cx="2698317" cy="17656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EC43A2-78B9-4AB5-8E0C-DD0FE22EE3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70" y="4732426"/>
            <a:ext cx="2420733" cy="18369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9035F3-5E15-439C-BEBA-3AA72184B6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70" y="1502166"/>
            <a:ext cx="2168899" cy="28918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0368F-B822-4D94-BD32-87EE084636F9}"/>
              </a:ext>
            </a:extLst>
          </p:cNvPr>
          <p:cNvSpPr txBox="1"/>
          <p:nvPr/>
        </p:nvSpPr>
        <p:spPr>
          <a:xfrm>
            <a:off x="3915833" y="27040"/>
            <a:ext cx="52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всех возрастных категорий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сдаче норм ГТО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B9F17F-7AF2-4B6B-8257-D87B2FC1AF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280" y="900142"/>
            <a:ext cx="2633279" cy="17394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8" name="Picture 4" descr="Состязания по многоборью Всероссийского физкультурно-спортивного комплекса  «Готов к труду и обороне» (ГТО) - Объявления - Муниципальное бюджетное  учреждение Артемовского городского округа «Физкультурно-оздоровительный  центр «Сигнал»">
            <a:extLst>
              <a:ext uri="{FF2B5EF4-FFF2-40B4-BE49-F238E27FC236}">
                <a16:creationId xmlns:a16="http://schemas.microsoft.com/office/drawing/2014/main" id="{F4B50239-6A3D-487C-88E3-AD722CE87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3" b="93119" l="20466" r="69853">
                        <a14:foregroundMark x1="50980" y1="11239" x2="60417" y2="8028"/>
                        <a14:foregroundMark x1="65196" y1="7339" x2="60907" y2="38303"/>
                        <a14:foregroundMark x1="69975" y1="47018" x2="65809" y2="55963"/>
                        <a14:foregroundMark x1="65809" y1="55963" x2="58578" y2="64450"/>
                        <a14:foregroundMark x1="58578" y1="64450" x2="56373" y2="71789"/>
                        <a14:foregroundMark x1="45343" y1="71789" x2="37868" y2="80505"/>
                        <a14:foregroundMark x1="37868" y1="80505" x2="36152" y2="92431"/>
                        <a14:foregroundMark x1="59681" y1="6881" x2="56740" y2="6193"/>
                        <a14:foregroundMark x1="49510" y1="83257" x2="52574" y2="83028"/>
                        <a14:foregroundMark x1="56863" y1="82798" x2="59436" y2="85780"/>
                        <a14:foregroundMark x1="45343" y1="83257" x2="47426" y2="83257"/>
                        <a14:foregroundMark x1="28554" y1="93119" x2="28554" y2="93119"/>
                        <a14:backgroundMark x1="42157" y1="33486" x2="42157" y2="33486"/>
                        <a14:backgroundMark x1="44240" y1="32798" x2="44240" y2="32798"/>
                        <a14:backgroundMark x1="42770" y1="10550" x2="42770" y2="10550"/>
                        <a14:backgroundMark x1="44608" y1="16743" x2="44608" y2="16743"/>
                        <a14:backgroundMark x1="38725" y1="10780" x2="39216" y2="11468"/>
                        <a14:backgroundMark x1="43750" y1="15826" x2="46936" y2="15596"/>
                        <a14:backgroundMark x1="36765" y1="10550" x2="42647" y2="11927"/>
                        <a14:backgroundMark x1="43627" y1="15367" x2="44730" y2="15596"/>
                        <a14:backgroundMark x1="48039" y1="31193" x2="44118" y2="34174"/>
                        <a14:backgroundMark x1="46078" y1="38991" x2="29902" y2="40367"/>
                        <a14:backgroundMark x1="29902" y1="40367" x2="29902" y2="40367"/>
                        <a14:backgroundMark x1="41789" y1="47477" x2="36887" y2="61009"/>
                        <a14:backgroundMark x1="36887" y1="61009" x2="27451" y2="75000"/>
                        <a14:backgroundMark x1="24020" y1="88073" x2="26348" y2="9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706" r="26906"/>
          <a:stretch/>
        </p:blipFill>
        <p:spPr bwMode="auto">
          <a:xfrm>
            <a:off x="3009050" y="2473381"/>
            <a:ext cx="2420732" cy="22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D99D52-BBAB-4FC7-8D6A-EDE9960AAE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499" y="67715"/>
            <a:ext cx="2800221" cy="8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B73A03-1CAB-43F0-9F81-62783B7CE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" y="210824"/>
            <a:ext cx="956564" cy="10825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51CFA-80B8-495F-9F0D-B190AEB132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058" y="1562883"/>
            <a:ext cx="3073400" cy="21801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B4927-A9F5-49D7-8A17-B198287A6D3D}"/>
              </a:ext>
            </a:extLst>
          </p:cNvPr>
          <p:cNvSpPr txBox="1"/>
          <p:nvPr/>
        </p:nvSpPr>
        <p:spPr>
          <a:xfrm>
            <a:off x="3809915" y="211025"/>
            <a:ext cx="522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традиционных акциях: забег «Импульс добра», «Прошагай город»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90A72-7E6E-42A4-9862-C6E241C0DB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712" y="4036907"/>
            <a:ext cx="4360372" cy="21801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779D8A-DA37-48FA-976A-AF82A3F896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55" y="1125276"/>
            <a:ext cx="1755264" cy="23403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8DDA74-0E9B-40DC-BA4A-537F199D62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583840"/>
            <a:ext cx="3270316" cy="21626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0" name="Picture 2" descr="Бегун на прозрачном фоне (58 фото) - картинки photosota">
            <a:extLst>
              <a:ext uri="{FF2B5EF4-FFF2-40B4-BE49-F238E27FC236}">
                <a16:creationId xmlns:a16="http://schemas.microsoft.com/office/drawing/2014/main" id="{3316201C-094A-4254-B31A-417B9DA8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85" b="94915" l="9155" r="89789">
                        <a14:foregroundMark x1="42254" y1="6780" x2="36972" y2="44068"/>
                        <a14:foregroundMark x1="36972" y1="44068" x2="28873" y2="59887"/>
                        <a14:foregroundMark x1="41901" y1="93220" x2="41901" y2="93220"/>
                        <a14:foregroundMark x1="53873" y1="95480" x2="53873" y2="95480"/>
                        <a14:foregroundMark x1="85915" y1="31638" x2="85915" y2="31638"/>
                        <a14:foregroundMark x1="76761" y1="9040" x2="76761" y2="9040"/>
                        <a14:foregroundMark x1="80282" y1="62712" x2="80986" y2="67797"/>
                        <a14:foregroundMark x1="34507" y1="21469" x2="31338" y2="27684"/>
                        <a14:foregroundMark x1="20740" y1="72834" x2="27465" y2="63842"/>
                        <a14:foregroundMark x1="13975" y1="81878" x2="14392" y2="81321"/>
                        <a14:foregroundMark x1="27465" y1="63842" x2="27817" y2="63842"/>
                        <a14:foregroundMark x1="76761" y1="5085" x2="76761" y2="9605"/>
                        <a14:backgroundMark x1="18662" y1="77401" x2="14789" y2="81921"/>
                        <a14:backgroundMark x1="20775" y1="72881" x2="17606" y2="77401"/>
                        <a14:backgroundMark x1="14085" y1="81921" x2="13028" y2="88701"/>
                        <a14:backgroundMark x1="14789" y1="81921" x2="14789" y2="81921"/>
                        <a14:backgroundMark x1="14085" y1="81921" x2="14085" y2="81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38723" y="2892741"/>
            <a:ext cx="1755264" cy="10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FBA529-70C7-420F-888D-D977AC1F28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0" y="4036907"/>
            <a:ext cx="3754835" cy="21801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173BE7-8762-4472-B923-1DDDB170C0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434" y="210823"/>
            <a:ext cx="2800221" cy="8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E684DF-1972-4FBE-AD70-43EB444E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29" y="94289"/>
            <a:ext cx="1121148" cy="12688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327832-CD96-4BB2-934B-A70B351DBF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29" y="4849216"/>
            <a:ext cx="2777067" cy="17705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516DF-4E9A-41B3-859C-F7ABC710D7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496" y="4849216"/>
            <a:ext cx="2955029" cy="17705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F08C7B-C7BD-4328-8DAE-2D480AFBD2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484" y="938005"/>
            <a:ext cx="2309128" cy="17318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A11915-8A2B-43CC-9E93-722F34D840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661" y="2754308"/>
            <a:ext cx="2590864" cy="19431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7724C2-4EB5-4617-8CE8-4728FC4689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6"/>
          <a:stretch/>
        </p:blipFill>
        <p:spPr>
          <a:xfrm>
            <a:off x="152929" y="2648956"/>
            <a:ext cx="2794028" cy="19431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EF778E-01CC-4E39-9993-99A27EC499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380" y="4849216"/>
            <a:ext cx="2802258" cy="17705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2431AD-5B42-462F-930D-F26E9BE43A6D}"/>
              </a:ext>
            </a:extLst>
          </p:cNvPr>
          <p:cNvSpPr txBox="1"/>
          <p:nvPr/>
        </p:nvSpPr>
        <p:spPr>
          <a:xfrm>
            <a:off x="3779839" y="69263"/>
            <a:ext cx="52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традиционном фестивале «Красота и грация»</a:t>
            </a:r>
          </a:p>
        </p:txBody>
      </p:sp>
      <p:pic>
        <p:nvPicPr>
          <p:cNvPr id="3074" name="Picture 2" descr="фитнес девушка логотип тренажерный зал логотип вектор Иллюстрация штока -  иллюстрации насчитывающей конструкция, изолировано: 223033039">
            <a:extLst>
              <a:ext uri="{FF2B5EF4-FFF2-40B4-BE49-F238E27FC236}">
                <a16:creationId xmlns:a16="http://schemas.microsoft.com/office/drawing/2014/main" id="{8A853EC3-A743-4656-A295-72B4AE42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75" b="94052" l="3095" r="96158">
                        <a14:foregroundMark x1="13020" y1="24442" x2="6510" y2="36803"/>
                        <a14:foregroundMark x1="6510" y1="36803" x2="8111" y2="38383"/>
                        <a14:foregroundMark x1="39808" y1="19517" x2="49626" y2="18216"/>
                        <a14:foregroundMark x1="69584" y1="5576" x2="71612" y2="22026"/>
                        <a14:foregroundMark x1="68943" y1="24164" x2="56670" y2="33086"/>
                        <a14:foregroundMark x1="56670" y1="33086" x2="53575" y2="42658"/>
                        <a14:foregroundMark x1="49626" y1="28067" x2="49840" y2="34294"/>
                        <a14:foregroundMark x1="93917" y1="85316" x2="96158" y2="74442"/>
                        <a14:foregroundMark x1="36179" y1="64498" x2="40448" y2="66450"/>
                        <a14:foregroundMark x1="32871" y1="72305" x2="25293" y2="77695"/>
                        <a14:foregroundMark x1="7471" y1="90706" x2="6830" y2="94052"/>
                        <a14:foregroundMark x1="3308" y1="29461" x2="3095" y2="32714"/>
                        <a14:foregroundMark x1="61153" y1="39312" x2="63394" y2="41264"/>
                        <a14:foregroundMark x1="50267" y1="50000" x2="50267" y2="50000"/>
                        <a14:foregroundMark x1="68730" y1="4275" x2="68730" y2="4275"/>
                        <a14:foregroundMark x1="34472" y1="22677" x2="34472" y2="22677"/>
                        <a14:foregroundMark x1="54749" y1="13569" x2="54749" y2="13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9350" y="1955192"/>
            <a:ext cx="2486572" cy="28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956AB2-6671-4277-A236-D42F2AC6CD3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455" y="877044"/>
            <a:ext cx="2221850" cy="16473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87DAE5-EDA1-4B90-8CD1-08FEDCC50AC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420" y="103439"/>
            <a:ext cx="2565901" cy="7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9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6705AF-3965-4DAF-8016-3A14F9B7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8" y="34115"/>
            <a:ext cx="1180710" cy="13362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9FEBC7-57B8-4479-A762-31B10142F9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454616"/>
            <a:ext cx="3437467" cy="2290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7F7FD3-1B67-42F6-8DB1-EB52F2968C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850" y="3964227"/>
            <a:ext cx="3275139" cy="21825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22C8DB-9868-47E0-91A2-FC1E2809F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030" y="1437543"/>
            <a:ext cx="3270959" cy="2290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74EC17-BEA9-487D-B9F2-9BDDEE0601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81797"/>
            <a:ext cx="4131733" cy="21825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EC6D84-7D39-4093-BCB0-B22B6D3EF8F1}"/>
              </a:ext>
            </a:extLst>
          </p:cNvPr>
          <p:cNvSpPr txBox="1"/>
          <p:nvPr/>
        </p:nvSpPr>
        <p:spPr>
          <a:xfrm>
            <a:off x="3732494" y="252084"/>
            <a:ext cx="548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участие 1 января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«Мандариновом забеге»</a:t>
            </a:r>
          </a:p>
        </p:txBody>
      </p:sp>
      <p:pic>
        <p:nvPicPr>
          <p:cNvPr id="4098" name="Picture 2" descr="Силуэт Бегущих Людей Вектор — стоковая векторная графика и другие  изображения на тему Бегать - Бегать, Силуэт, Векторная графика - iStock">
            <a:extLst>
              <a:ext uri="{FF2B5EF4-FFF2-40B4-BE49-F238E27FC236}">
                <a16:creationId xmlns:a16="http://schemas.microsoft.com/office/drawing/2014/main" id="{45844C12-BACE-4830-85EF-68286308F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693" b="77778" l="7353" r="91830">
                        <a14:foregroundMark x1="16176" y1="23856" x2="16176" y2="27451"/>
                        <a14:foregroundMark x1="50980" y1="76797" x2="55373" y2="75980"/>
                        <a14:foregroundMark x1="39379" y1="77778" x2="37418" y2="76471"/>
                        <a14:foregroundMark x1="7353" y1="75980" x2="15523" y2="76797"/>
                        <a14:foregroundMark x1="90359" y1="45098" x2="90359" y2="45098"/>
                        <a14:foregroundMark x1="91013" y1="72386" x2="91830" y2="75163"/>
                        <a14:foregroundMark x1="88235" y1="74673" x2="88235" y2="74673"/>
                        <a14:foregroundMark x1="62908" y1="75817" x2="62908" y2="75817"/>
                        <a14:backgroundMark x1="77451" y1="42484" x2="77451" y2="42484"/>
                        <a14:backgroundMark x1="86275" y1="36275" x2="86275" y2="36275"/>
                        <a14:backgroundMark x1="81209" y1="44444" x2="81209" y2="44444"/>
                        <a14:backgroundMark x1="46242" y1="41340" x2="46242" y2="41340"/>
                        <a14:backgroundMark x1="47876" y1="43627" x2="47876" y2="43627"/>
                        <a14:backgroundMark x1="33007" y1="35784" x2="33007" y2="35784"/>
                        <a14:backgroundMark x1="32516" y1="42484" x2="32516" y2="42484"/>
                        <a14:backgroundMark x1="57190" y1="74837" x2="57190" y2="74837"/>
                        <a14:backgroundMark x1="56863" y1="75490" x2="56863" y2="75490"/>
                        <a14:backgroundMark x1="56699" y1="75980" x2="56699" y2="75980"/>
                        <a14:backgroundMark x1="55882" y1="75490" x2="55882" y2="76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806" b="19644"/>
          <a:stretch/>
        </p:blipFill>
        <p:spPr bwMode="auto">
          <a:xfrm>
            <a:off x="3295244" y="2533436"/>
            <a:ext cx="3007783" cy="179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F35E5B-1E37-468E-A8D3-D9DB13281C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438" y="70648"/>
            <a:ext cx="2713429" cy="8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216E59-14DE-4D28-9D1D-583E1170E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29" y="178955"/>
            <a:ext cx="859310" cy="9725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A37C5-0F3A-4103-A8B0-7A249E1B6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97" y="3812694"/>
            <a:ext cx="4223005" cy="2358046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FF37A6-AEFC-4D1C-9B1B-2BD7E3010F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65" y="1227667"/>
            <a:ext cx="3814953" cy="23580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C51A79-6E07-4EA5-B4BE-C76FA62CC0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65" y="3852491"/>
            <a:ext cx="3814954" cy="22784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11F73-F661-4CED-A3E1-3C1793831A9B}"/>
              </a:ext>
            </a:extLst>
          </p:cNvPr>
          <p:cNvSpPr txBox="1"/>
          <p:nvPr/>
        </p:nvSpPr>
        <p:spPr>
          <a:xfrm>
            <a:off x="3829673" y="235261"/>
            <a:ext cx="562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«Традиционный пилатес,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 и флешмобы»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DA4099-8CA1-46EB-9D79-ED0DFB1EDF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63" y="1227668"/>
            <a:ext cx="4223005" cy="23580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22" name="Picture 2" descr="пилатес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714A9934-0F6A-436C-946F-4CC74DB6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868" y="25903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948F63-4421-4843-839D-08D99D339D6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7" y="50085"/>
            <a:ext cx="2946400" cy="8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BC2222-B539-4FC3-A889-9DD8CE2DD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5" y="85822"/>
            <a:ext cx="833568" cy="9433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4F9A1E-6AAC-45EB-9D9C-4ECA9B8667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36" y="1706168"/>
            <a:ext cx="2674764" cy="20060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5ABB0-AF27-42C0-92A7-F212B88C56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838" y="1168401"/>
            <a:ext cx="2254250" cy="27516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10C16-703F-4E4C-84BB-D7ECE49DB3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38" y="3987537"/>
            <a:ext cx="2674762" cy="2006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57D38F-C0E3-4657-8AEC-DBE97BD5C6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17" y="1706167"/>
            <a:ext cx="2674764" cy="20060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602E68-FA8E-47BC-9645-37C66E3FC4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19" y="3987536"/>
            <a:ext cx="2674762" cy="2006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70" name="Picture 2" descr="Цвет пары текстуры проекции настольный теннис в этническом стиле  клипарт,проект,таблица раскраски,текстура изображение_Фото номер  380262028_AI Формат изображения_ru.lovepik.com">
            <a:extLst>
              <a:ext uri="{FF2B5EF4-FFF2-40B4-BE49-F238E27FC236}">
                <a16:creationId xmlns:a16="http://schemas.microsoft.com/office/drawing/2014/main" id="{47429012-AF05-4612-B3C1-DC87157C4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71" b="92832" l="8780" r="98293">
                        <a14:foregroundMark x1="41951" y1="44930" x2="41951" y2="44930"/>
                        <a14:foregroundMark x1="41829" y1="40734" x2="41220" y2="38462"/>
                        <a14:foregroundMark x1="40976" y1="36364" x2="38902" y2="44406"/>
                        <a14:foregroundMark x1="41829" y1="36364" x2="36951" y2="46329"/>
                        <a14:foregroundMark x1="36951" y1="46329" x2="42805" y2="36538"/>
                        <a14:foregroundMark x1="42805" y1="36538" x2="40122" y2="43357"/>
                        <a14:foregroundMark x1="42195" y1="8042" x2="61463" y2="5070"/>
                        <a14:foregroundMark x1="50610" y1="3671" x2="46220" y2="4021"/>
                        <a14:foregroundMark x1="8780" y1="44930" x2="10244" y2="45280"/>
                        <a14:foregroundMark x1="94512" y1="85315" x2="87927" y2="93182"/>
                        <a14:foregroundMark x1="87927" y1="93182" x2="83780" y2="89161"/>
                        <a14:foregroundMark x1="95000" y1="86888" x2="91707" y2="91434"/>
                        <a14:foregroundMark x1="98049" y1="88112" x2="98293" y2="91958"/>
                        <a14:foregroundMark x1="44390" y1="43531" x2="39878" y2="34266"/>
                        <a14:foregroundMark x1="39878" y1="34266" x2="43659" y2="47727"/>
                        <a14:foregroundMark x1="43659" y1="47727" x2="42195" y2="37413"/>
                        <a14:foregroundMark x1="42195" y1="37413" x2="42195" y2="3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8509" y="3987537"/>
            <a:ext cx="3996267" cy="27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DED177-0610-40E5-B265-A94C2A6CE562}"/>
              </a:ext>
            </a:extLst>
          </p:cNvPr>
          <p:cNvSpPr txBox="1"/>
          <p:nvPr/>
        </p:nvSpPr>
        <p:spPr>
          <a:xfrm>
            <a:off x="3793771" y="163101"/>
            <a:ext cx="562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ежегодной городской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«Лиге настольного тенниса»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EC87EF-DD3B-4815-A7A1-496AA81064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7" y="50085"/>
            <a:ext cx="2946400" cy="8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7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CA9281-E4CA-4682-8910-F67F713C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6F7D0-1956-440F-AF7C-799FA94EF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5" y="185941"/>
            <a:ext cx="1016413" cy="11503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AD296-980E-4225-AECF-3753379A76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33" y="1443353"/>
            <a:ext cx="2802466" cy="20777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BE03D-A810-4F4B-A341-89CF29AB98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7" y="1431284"/>
            <a:ext cx="2802466" cy="2101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D241CF-0722-4C43-A6A5-4C3207AD45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" y="3863966"/>
            <a:ext cx="2802466" cy="2101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8A60A2-3E59-4EAE-B740-A9CCF149783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41" y="3863966"/>
            <a:ext cx="2802467" cy="2101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71624E-9536-4F30-B521-8EE2C2BF89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41" y="1419216"/>
            <a:ext cx="2802467" cy="21018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64201A-F864-4160-89AA-181F1A31EC5F}"/>
              </a:ext>
            </a:extLst>
          </p:cNvPr>
          <p:cNvSpPr txBox="1"/>
          <p:nvPr/>
        </p:nvSpPr>
        <p:spPr>
          <a:xfrm>
            <a:off x="3793771" y="163101"/>
            <a:ext cx="562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ежегодных общегородских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субботниках «Это просто!»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A739C4-5B18-4C79-B8EB-11361B0E46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7" y="3875955"/>
            <a:ext cx="2802466" cy="2101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196" name="Picture 4" descr="совок и щетка PNG , совок и щетка PNG , совок, щетка PNG рисунок для  бесплатной загрузки">
            <a:extLst>
              <a:ext uri="{FF2B5EF4-FFF2-40B4-BE49-F238E27FC236}">
                <a16:creationId xmlns:a16="http://schemas.microsoft.com/office/drawing/2014/main" id="{3CF7252D-A6D8-4E72-B9EB-F13A9A1B1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834" y="5391986"/>
            <a:ext cx="1466014" cy="14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EC54AC-5839-49F8-8FE1-BBA92C712B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5000" l="2969" r="97266">
                        <a14:foregroundMark x1="13906" y1="20526" x2="10703" y2="81316"/>
                        <a14:foregroundMark x1="10703" y1="81316" x2="12500" y2="74737"/>
                        <a14:foregroundMark x1="30000" y1="55526" x2="33438" y2="58421"/>
                        <a14:foregroundMark x1="7891" y1="21579" x2="8281" y2="84211"/>
                        <a14:foregroundMark x1="8281" y1="84211" x2="18828" y2="53421"/>
                        <a14:foregroundMark x1="11328" y1="13684" x2="2969" y2="55526"/>
                        <a14:foregroundMark x1="17969" y1="71842" x2="22813" y2="63158"/>
                        <a14:foregroundMark x1="26016" y1="53421" x2="26250" y2="67105"/>
                        <a14:foregroundMark x1="31406" y1="7105" x2="35469" y2="7895"/>
                        <a14:foregroundMark x1="49219" y1="37105" x2="48672" y2="43947"/>
                        <a14:foregroundMark x1="36641" y1="50526" x2="36641" y2="68947"/>
                        <a14:foregroundMark x1="68203" y1="31316" x2="64219" y2="50526"/>
                        <a14:foregroundMark x1="51016" y1="51579" x2="49844" y2="64211"/>
                        <a14:foregroundMark x1="85781" y1="38947" x2="88359" y2="67105"/>
                        <a14:foregroundMark x1="84297" y1="53421" x2="92969" y2="49737"/>
                        <a14:foregroundMark x1="85781" y1="14737" x2="87734" y2="18684"/>
                        <a14:foregroundMark x1="72813" y1="19737" x2="71016" y2="78158"/>
                        <a14:foregroundMark x1="71016" y1="78158" x2="81719" y2="53421"/>
                        <a14:foregroundMark x1="90938" y1="20526" x2="85234" y2="75263"/>
                        <a14:foregroundMark x1="85234" y1="75263" x2="93203" y2="19737"/>
                        <a14:foregroundMark x1="80313" y1="74737" x2="94531" y2="48684"/>
                        <a14:foregroundMark x1="94531" y1="48684" x2="94688" y2="43947"/>
                        <a14:foregroundMark x1="94688" y1="29211" x2="81016" y2="68158"/>
                        <a14:foregroundMark x1="81016" y1="68158" x2="89063" y2="17368"/>
                        <a14:foregroundMark x1="89063" y1="17368" x2="90938" y2="18684"/>
                        <a14:foregroundMark x1="73125" y1="20526" x2="61328" y2="75000"/>
                        <a14:foregroundMark x1="61328" y1="75000" x2="66484" y2="78684"/>
                        <a14:foregroundMark x1="49219" y1="19737" x2="56172" y2="37895"/>
                        <a14:foregroundMark x1="52109" y1="85526" x2="59062" y2="60263"/>
                        <a14:foregroundMark x1="51563" y1="16842" x2="59922" y2="33158"/>
                        <a14:foregroundMark x1="44063" y1="26316" x2="49531" y2="30263"/>
                        <a14:foregroundMark x1="62500" y1="25526" x2="76250" y2="22632"/>
                        <a14:foregroundMark x1="86328" y1="18684" x2="74531" y2="57368"/>
                        <a14:foregroundMark x1="97266" y1="31316" x2="88984" y2="82895"/>
                        <a14:foregroundMark x1="88984" y1="82895" x2="76563" y2="67105"/>
                        <a14:foregroundMark x1="96406" y1="43947" x2="92656" y2="85526"/>
                        <a14:foregroundMark x1="55859" y1="36053" x2="55859" y2="67895"/>
                        <a14:foregroundMark x1="86875" y1="12895" x2="77734" y2="62105"/>
                        <a14:foregroundMark x1="53828" y1="44737" x2="55000" y2="72895"/>
                        <a14:foregroundMark x1="67656" y1="84474" x2="77422" y2="67895"/>
                        <a14:foregroundMark x1="17031" y1="18684" x2="21406" y2="48684"/>
                        <a14:foregroundMark x1="15625" y1="30263" x2="16484" y2="53421"/>
                        <a14:foregroundMark x1="12500" y1="93158" x2="22813" y2="58421"/>
                        <a14:foregroundMark x1="30312" y1="95000" x2="37188" y2="92105"/>
                        <a14:foregroundMark x1="12734" y1="10000" x2="16484" y2="10000"/>
                        <a14:foregroundMark x1="10781" y1="7105" x2="14766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603" y="163101"/>
            <a:ext cx="2946400" cy="8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10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167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Зоряна Гребеник</dc:creator>
  <cp:lastModifiedBy>Зоряна Гребеник</cp:lastModifiedBy>
  <cp:revision>26</cp:revision>
  <dcterms:created xsi:type="dcterms:W3CDTF">2025-02-02T14:28:50Z</dcterms:created>
  <dcterms:modified xsi:type="dcterms:W3CDTF">2025-03-10T16:22:16Z</dcterms:modified>
</cp:coreProperties>
</file>